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2" r:id="rId5"/>
    <p:sldId id="261" r:id="rId6"/>
    <p:sldId id="260" r:id="rId7"/>
    <p:sldId id="277" r:id="rId8"/>
    <p:sldId id="259" r:id="rId9"/>
    <p:sldId id="258" r:id="rId10"/>
    <p:sldId id="276" r:id="rId11"/>
    <p:sldId id="257" r:id="rId12"/>
    <p:sldId id="265" r:id="rId13"/>
    <p:sldId id="266" r:id="rId14"/>
    <p:sldId id="278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31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772400" cy="5400600"/>
          </a:xfrm>
        </p:spPr>
        <p:txBody>
          <a:bodyPr>
            <a:noAutofit/>
          </a:bodyPr>
          <a:lstStyle/>
          <a:p>
            <a:r>
              <a:rPr lang="uk-UA" sz="5400" b="1" dirty="0" smtClean="0"/>
              <a:t>Презентація </a:t>
            </a:r>
            <a:r>
              <a:rPr lang="uk-UA" sz="5400" dirty="0" smtClean="0"/>
              <a:t/>
            </a:r>
            <a:br>
              <a:rPr lang="uk-UA" sz="5400" dirty="0" smtClean="0"/>
            </a:br>
            <a:r>
              <a:rPr lang="uk-UA" sz="5400" u="sng" dirty="0" smtClean="0"/>
              <a:t>з виробничої (технологічної) практики</a:t>
            </a:r>
            <a:br>
              <a:rPr lang="uk-UA" sz="5400" u="sng" dirty="0" smtClean="0"/>
            </a:br>
            <a:r>
              <a:rPr lang="uk-UA" sz="3200" u="sng" dirty="0" smtClean="0"/>
              <a:t>студентів  4 </a:t>
            </a:r>
            <a:r>
              <a:rPr lang="uk-UA" sz="3200" dirty="0" smtClean="0"/>
              <a:t>курсу </a:t>
            </a:r>
            <a:br>
              <a:rPr lang="uk-UA" sz="3200" dirty="0" smtClean="0"/>
            </a:br>
            <a:r>
              <a:rPr lang="uk-UA" sz="3200" dirty="0" smtClean="0"/>
              <a:t>групи  </a:t>
            </a:r>
            <a:r>
              <a:rPr lang="uk-UA" sz="3200" u="sng" dirty="0" err="1" smtClean="0"/>
              <a:t>Дз</a:t>
            </a:r>
            <a:r>
              <a:rPr lang="uk-UA" sz="3200" u="sng" dirty="0" smtClean="0"/>
              <a:t>-42</a:t>
            </a:r>
            <a:br>
              <a:rPr lang="uk-UA" sz="3200" u="sng" dirty="0" smtClean="0"/>
            </a:br>
            <a:r>
              <a:rPr lang="uk-UA" sz="3200" u="sng" dirty="0" err="1" smtClean="0"/>
              <a:t>Люльчак</a:t>
            </a:r>
            <a:r>
              <a:rPr lang="uk-UA" sz="3200" u="sng" dirty="0" smtClean="0"/>
              <a:t> Діани</a:t>
            </a:r>
            <a:br>
              <a:rPr lang="uk-UA" sz="3200" u="sng" dirty="0" smtClean="0"/>
            </a:br>
            <a:r>
              <a:rPr lang="uk-UA" sz="3200" u="sng" dirty="0" smtClean="0"/>
              <a:t>Кобинець Лілії</a:t>
            </a:r>
            <a:br>
              <a:rPr lang="uk-UA" sz="3200" u="sng" dirty="0" smtClean="0"/>
            </a:br>
            <a:r>
              <a:rPr lang="uk-UA" sz="3200" u="sng" dirty="0" err="1" smtClean="0"/>
              <a:t>Прохаска</a:t>
            </a:r>
            <a:r>
              <a:rPr lang="uk-UA" sz="3200" u="sng" dirty="0" smtClean="0"/>
              <a:t> Галини</a:t>
            </a:r>
            <a:br>
              <a:rPr lang="uk-UA" sz="3200" u="sng" dirty="0" smtClean="0"/>
            </a:br>
            <a:r>
              <a:rPr lang="uk-UA" sz="3200" u="sng" dirty="0" err="1" smtClean="0"/>
              <a:t>Рунца</a:t>
            </a:r>
            <a:r>
              <a:rPr lang="uk-UA" sz="3200" u="sng" dirty="0" smtClean="0"/>
              <a:t> Сергія</a:t>
            </a:r>
            <a:r>
              <a:rPr lang="uk-UA" sz="5400" u="sng" dirty="0" smtClean="0"/>
              <a:t/>
            </a:r>
            <a:br>
              <a:rPr lang="uk-UA" sz="5400" u="sng" dirty="0" smtClean="0"/>
            </a:br>
            <a:endParaRPr lang="uk-UA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novo\Desktop\Створити папку\photo_2018-12-27_20-14-36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3384376" cy="4512501"/>
          </a:xfrm>
          <a:prstGeom prst="rect">
            <a:avLst/>
          </a:prstGeom>
          <a:noFill/>
        </p:spPr>
      </p:pic>
      <p:pic>
        <p:nvPicPr>
          <p:cNvPr id="5124" name="Picture 4" descr="C:\Users\Lenovo\Desktop\Створити папку\завантаження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1" y="2204864"/>
            <a:ext cx="3624893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560840" cy="1296144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Цього дня ми приступили до вибору дверей для даного інтер’єру , переглядали зразки на сайтах, та в магазинах Івано-Франківська</a:t>
            </a:r>
            <a:r>
              <a:rPr lang="uk-UA" dirty="0" smtClean="0"/>
              <a:t>.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6146" name="Picture 2" descr="C:\Users\Lenovo\Desktop\Створити папку\photo_2018-12-27_20-14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492896"/>
            <a:ext cx="2808312" cy="3744416"/>
          </a:xfrm>
          <a:prstGeom prst="rect">
            <a:avLst/>
          </a:prstGeom>
          <a:noFill/>
        </p:spPr>
      </p:pic>
      <p:pic>
        <p:nvPicPr>
          <p:cNvPr id="6147" name="Picture 3" descr="C:\Users\Lenovo\Desktop\Створити папку\photo_2018-12-27_20-14-30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348880"/>
            <a:ext cx="2952328" cy="3936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4186808" cy="5026570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Цього дня ми були на презентації змішувачів фірми AXOR. Нам розповідали про історію створення AXOR, дизайнерів які створювали ергономічні змішувачі на основі природних форм.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7170" name="Picture 2" descr="C:\Users\Lenovo\Desktop\Створити папку\photo_2018-12-27_20-14-28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276872"/>
            <a:ext cx="4703787" cy="34557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enovo\Desktop\Створити папку\photo_2018-12-27_20-14-35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620688"/>
            <a:ext cx="3980892" cy="5307856"/>
          </a:xfrm>
          <a:prstGeom prst="rect">
            <a:avLst/>
          </a:prstGeom>
          <a:noFill/>
        </p:spPr>
      </p:pic>
      <p:pic>
        <p:nvPicPr>
          <p:cNvPr id="8196" name="Picture 4" descr="C:\Users\Lenovo\Desktop\Створити папку\photo_2018-12-27_20-14-34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578"/>
            <a:ext cx="3744416" cy="45908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hoto_2018-12-27_20-14-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692696"/>
            <a:ext cx="7337763" cy="536145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enovo\Desktop\Створити папку\photo_2018-12-27_20-14-35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3942438" cy="5256584"/>
          </a:xfrm>
          <a:prstGeom prst="rect">
            <a:avLst/>
          </a:prstGeom>
          <a:noFill/>
        </p:spPr>
      </p:pic>
      <p:pic>
        <p:nvPicPr>
          <p:cNvPr id="9219" name="Picture 3" descr="C:\Users\Lenovo\Desktop\Створити папку\photo_2018-12-27_20-14-35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340768"/>
            <a:ext cx="3600400" cy="4800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525963"/>
          </a:xfrm>
        </p:spPr>
        <p:txBody>
          <a:bodyPr/>
          <a:lstStyle/>
          <a:p>
            <a:r>
              <a:rPr lang="uk-UA" dirty="0" smtClean="0"/>
              <a:t>Далі ми обговорювали яке освітлення найбільш вдало підійде для оформлення кімнати, переглядали різні лампи, торшери, люстри.</a:t>
            </a:r>
          </a:p>
          <a:p>
            <a:endParaRPr lang="uk-UA" dirty="0"/>
          </a:p>
        </p:txBody>
      </p:sp>
      <p:pic>
        <p:nvPicPr>
          <p:cNvPr id="11266" name="Picture 2" descr="C:\Users\Lenovo\Desktop\Створити папку\photo_2018-12-27_20-15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381611"/>
            <a:ext cx="5976664" cy="3855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hoto_2018-12-27_20-14-29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947810"/>
            <a:ext cx="3600400" cy="4800534"/>
          </a:xfrm>
        </p:spPr>
      </p:pic>
      <p:pic>
        <p:nvPicPr>
          <p:cNvPr id="5" name="Рисунок 4" descr="photo_2018-12-27_20-19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71104"/>
            <a:ext cx="3384376" cy="56326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r>
              <a:rPr lang="uk-UA" dirty="0" smtClean="0"/>
              <a:t>Наступним завданням було проаналізувати сучасні меблі, їхній матеріал, текстуру, та вибрати найбільш зручні та комфортні .</a:t>
            </a:r>
          </a:p>
          <a:p>
            <a:endParaRPr lang="uk-UA" dirty="0"/>
          </a:p>
        </p:txBody>
      </p:sp>
      <p:pic>
        <p:nvPicPr>
          <p:cNvPr id="12290" name="Picture 2" descr="C:\Users\Lenovo\Desktop\Створити папку\photo_2018-12-26_16-23-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348880"/>
            <a:ext cx="2739414" cy="3652553"/>
          </a:xfrm>
          <a:prstGeom prst="rect">
            <a:avLst/>
          </a:prstGeom>
          <a:noFill/>
        </p:spPr>
      </p:pic>
      <p:pic>
        <p:nvPicPr>
          <p:cNvPr id="12291" name="Picture 3" descr="C:\Users\Lenovo\Desktop\Створити папку\meblevij-tsentr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490" y="2564904"/>
            <a:ext cx="4537639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3384376" cy="2376264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Та консультувались з продавцями в магазині</a:t>
            </a:r>
            <a:endParaRPr lang="uk-UA" sz="3200" dirty="0"/>
          </a:p>
        </p:txBody>
      </p:sp>
      <p:pic>
        <p:nvPicPr>
          <p:cNvPr id="13314" name="Picture 2" descr="C:\Users\Lenovo\Desktop\Створити папку\photo_2018-12-27_20-14-31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56992"/>
            <a:ext cx="2358262" cy="3144349"/>
          </a:xfrm>
          <a:prstGeom prst="rect">
            <a:avLst/>
          </a:prstGeom>
          <a:noFill/>
        </p:spPr>
      </p:pic>
      <p:pic>
        <p:nvPicPr>
          <p:cNvPr id="13315" name="Picture 3" descr="C:\Users\Lenovo\Desktop\Створити папку\photo_2018-12-27_20-14-31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764704"/>
            <a:ext cx="3456384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4752528" cy="4525963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Виробничу практику ми проходили у ПП </a:t>
            </a:r>
            <a:r>
              <a:rPr lang="uk-UA" dirty="0" err="1" smtClean="0"/>
              <a:t>Люльчак</a:t>
            </a:r>
            <a:r>
              <a:rPr lang="uk-UA" dirty="0" smtClean="0"/>
              <a:t> В.М. Керівником практики була </a:t>
            </a:r>
            <a:r>
              <a:rPr lang="uk-UA" dirty="0" err="1" smtClean="0"/>
              <a:t>Французенко</a:t>
            </a:r>
            <a:r>
              <a:rPr lang="uk-UA" dirty="0" smtClean="0"/>
              <a:t> Тетяна Іллівна.</a:t>
            </a:r>
          </a:p>
          <a:p>
            <a:r>
              <a:rPr lang="uk-UA" dirty="0" smtClean="0"/>
              <a:t>На виробничій практиці завданням для нас було ознайомитись з програмами для проектування інтер’єру , навчитись аналізувати та підбирати предмети інтер’єру та зробити перепланування квартири</a:t>
            </a:r>
            <a:endParaRPr lang="uk-UA" dirty="0"/>
          </a:p>
        </p:txBody>
      </p:sp>
      <p:pic>
        <p:nvPicPr>
          <p:cNvPr id="10242" name="Picture 2" descr="C:\Users\Lenovo\Desktop\Створити папку\photo_2018-12-27_20-14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764704"/>
            <a:ext cx="3357029" cy="4476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219256" cy="2260848"/>
          </a:xfrm>
        </p:spPr>
        <p:txBody>
          <a:bodyPr/>
          <a:lstStyle/>
          <a:p>
            <a:r>
              <a:rPr lang="uk-UA" dirty="0" smtClean="0"/>
              <a:t>Приступили до вибору декору. Так як простір має бути максимально відкритим та без зайвих деталей, які можуть його перевантажити </a:t>
            </a:r>
          </a:p>
          <a:p>
            <a:endParaRPr lang="uk-UA" dirty="0"/>
          </a:p>
        </p:txBody>
      </p:sp>
      <p:pic>
        <p:nvPicPr>
          <p:cNvPr id="14338" name="Picture 2" descr="C:\Users\Lenovo\Desktop\Створити папку\photo_2018-12-27_20-14-32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67544" y="3212976"/>
            <a:ext cx="3840426" cy="2880320"/>
          </a:xfrm>
          <a:prstGeom prst="rect">
            <a:avLst/>
          </a:prstGeom>
          <a:noFill/>
        </p:spPr>
      </p:pic>
      <p:pic>
        <p:nvPicPr>
          <p:cNvPr id="14339" name="Picture 3" descr="C:\Users\Lenovo\Desktop\Створити папку\photo_2018-12-27_20-14-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132856"/>
            <a:ext cx="3157631" cy="4210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Lenovo\Desktop\Створити папку\photo_2018-12-27_20-19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620688"/>
            <a:ext cx="3117984" cy="4824536"/>
          </a:xfrm>
          <a:prstGeom prst="rect">
            <a:avLst/>
          </a:prstGeom>
          <a:noFill/>
        </p:spPr>
      </p:pic>
      <p:pic>
        <p:nvPicPr>
          <p:cNvPr id="15363" name="Picture 3" descr="C:\Users\Lenovo\Desktop\Створити папку\photo_2018-12-27_20-17-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4547873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/>
          <a:lstStyle/>
          <a:p>
            <a:r>
              <a:rPr lang="uk-UA" dirty="0" smtClean="0"/>
              <a:t>Разом з керівником </a:t>
            </a:r>
            <a:r>
              <a:rPr lang="uk-UA" dirty="0" err="1" smtClean="0"/>
              <a:t>Люльчак</a:t>
            </a:r>
            <a:r>
              <a:rPr lang="uk-UA" dirty="0" smtClean="0"/>
              <a:t> В.М.  ми  створювали проект </a:t>
            </a:r>
            <a:r>
              <a:rPr lang="uk-UA" dirty="0" err="1" smtClean="0"/>
              <a:t>інтер</a:t>
            </a:r>
            <a:r>
              <a:rPr lang="en-US" dirty="0" smtClean="0"/>
              <a:t>’</a:t>
            </a:r>
            <a:r>
              <a:rPr lang="uk-UA" dirty="0" err="1" smtClean="0"/>
              <a:t>єру</a:t>
            </a:r>
            <a:r>
              <a:rPr lang="uk-UA" dirty="0" smtClean="0"/>
              <a:t> в </a:t>
            </a:r>
            <a:r>
              <a:rPr lang="en-US" dirty="0" smtClean="0"/>
              <a:t>3ds Max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16386" name="Picture 2" descr="C:\Users\Lenovo\Desktop\Створити папку\photo_2018-12-27_20-14-30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780928"/>
            <a:ext cx="4195183" cy="2893297"/>
          </a:xfrm>
          <a:prstGeom prst="rect">
            <a:avLst/>
          </a:prstGeom>
          <a:noFill/>
        </p:spPr>
      </p:pic>
      <p:pic>
        <p:nvPicPr>
          <p:cNvPr id="16387" name="Picture 3" descr="C:\Users\Lenovo\Desktop\Створити папку\photo_2018-12-27_20-14-30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80928"/>
            <a:ext cx="4108063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В перший день проходження практики був проведений інструктаж з техніки безпеки , ознайомлення та перегляд готових проектів інтер’єру</a:t>
            </a:r>
            <a:r>
              <a:rPr lang="uk-UA" dirty="0" smtClean="0"/>
              <a:t>.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4" name="Содержимое 3" descr="photo_2018-12-27_20-55-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5826" y="2492896"/>
            <a:ext cx="4826480" cy="363326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Наступного дня ми ознайомлювались з різними програмами для проектування інтер’єру та його елементів</a:t>
            </a:r>
            <a:endParaRPr lang="uk-UA" dirty="0"/>
          </a:p>
        </p:txBody>
      </p:sp>
      <p:pic>
        <p:nvPicPr>
          <p:cNvPr id="4" name="Содержимое 3" descr="photo_2018-12-27_20-14-33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393759" y="1604213"/>
            <a:ext cx="3780420" cy="576064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100" dirty="0" smtClean="0"/>
              <a:t>Далі ми отримали завдання, де на готовому плані потрібно було розмістити об’єкти. Ми розглядали можливі варіанти перепланування квартири.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4" name="Содержимое 3" descr="photo_2018-12-27_20-14-36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355975" y="1628800"/>
            <a:ext cx="3888432" cy="5184575"/>
          </a:xfrm>
        </p:spPr>
      </p:pic>
      <p:pic>
        <p:nvPicPr>
          <p:cNvPr id="1026" name="Picture 2" descr="C:\Users\Lenovo\Desktop\Створити папку\photo_2018-12-27_20-14-36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476" y="2060848"/>
            <a:ext cx="3186354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3744416" cy="5688632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Цього дня ми були на замірах об’єкта . Після чого ми обговорили всі можливі варіанти перепланування квартири, враховуючи вимоги та вподобання замовника та зробили готовий план в програмі.</a:t>
            </a:r>
          </a:p>
          <a:p>
            <a:endParaRPr lang="uk-UA" dirty="0"/>
          </a:p>
        </p:txBody>
      </p:sp>
      <p:pic>
        <p:nvPicPr>
          <p:cNvPr id="4098" name="Picture 2" descr="C:\Users\Lenovo\Desktop\Створити папку\photo_2018-12-27_21-17-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025142"/>
            <a:ext cx="3672408" cy="5319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hoto_2018-12-27_20-14-37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022727" y="-574454"/>
            <a:ext cx="5579834" cy="825815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Наступним завданням було визначитись з кольором стін та проаналізувати майбутній вигляд кімнати</a:t>
            </a:r>
            <a:r>
              <a:rPr lang="uk-UA" dirty="0" smtClean="0"/>
              <a:t>.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10" name="Содержимое 9" descr="photo_2018-12-27_20-14-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276872"/>
            <a:ext cx="2940974" cy="3921299"/>
          </a:xfrm>
        </p:spPr>
      </p:pic>
      <p:pic>
        <p:nvPicPr>
          <p:cNvPr id="2050" name="Picture 2" descr="C:\Users\Lenovo\Desktop\Створити папку\photo_2018-12-27_20-14-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348880"/>
            <a:ext cx="2916324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4032448" cy="4525963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Після того як визначились з кольором стін, приступили до вибору паркету, щоб він гармонізував зі стінами. Переглядали різні зразки та підбирали найбільш вдалий варіант.</a:t>
            </a:r>
          </a:p>
          <a:p>
            <a:endParaRPr lang="uk-UA" dirty="0"/>
          </a:p>
        </p:txBody>
      </p:sp>
      <p:pic>
        <p:nvPicPr>
          <p:cNvPr id="3074" name="Picture 2" descr="C:\Users\Lenovo\Desktop\Створити папку\photo_2018-12-27_20-55-55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3" y="476672"/>
            <a:ext cx="4320479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294</Words>
  <Application>Microsoft Office PowerPoint</Application>
  <PresentationFormat>Экран (4:3)</PresentationFormat>
  <Paragraphs>16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Тема Office</vt:lpstr>
      <vt:lpstr>Презентація  з виробничої (технологічної) практики студентів  4 курсу  групи  Дз-42 Люльчак Діани Кобинець Лілії Прохаска Галини Рунца Сергія </vt:lpstr>
      <vt:lpstr>Презентация PowerPoint</vt:lpstr>
      <vt:lpstr>В перший день проходження практики був проведений інструктаж з техніки безпеки , ознайомлення та перегляд готових проектів інтер’єру. </vt:lpstr>
      <vt:lpstr>Наступного дня ми ознайомлювались з різними програмами для проектування інтер’єру та його елементів</vt:lpstr>
      <vt:lpstr>Далі ми отримали завдання, де на готовому плані потрібно було розмістити об’єкти. Ми розглядали можливі варіанти перепланування квартири. </vt:lpstr>
      <vt:lpstr>Презентация PowerPoint</vt:lpstr>
      <vt:lpstr>Презентация PowerPoint</vt:lpstr>
      <vt:lpstr>Наступним завданням було визначитись з кольором стін та проаналізувати майбутній вигляд кімнати. </vt:lpstr>
      <vt:lpstr>Презентация PowerPoint</vt:lpstr>
      <vt:lpstr>Презентация PowerPoint</vt:lpstr>
      <vt:lpstr>Цього дня ми приступили до вибору дверей для даного інтер’єру , переглядали зразки на сайтах, та в магазинах Івано-Франківська. </vt:lpstr>
      <vt:lpstr>Цього дня ми були на презентації змішувачів фірми AXOR. Нам розповідали про історію створення AXOR, дизайнерів які створювали ергономічні змішувачі на основі природних форм.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 консультувались з продавцями в магазині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007</cp:lastModifiedBy>
  <cp:revision>19</cp:revision>
  <dcterms:created xsi:type="dcterms:W3CDTF">2018-12-27T18:12:47Z</dcterms:created>
  <dcterms:modified xsi:type="dcterms:W3CDTF">2019-01-12T11:56:32Z</dcterms:modified>
</cp:coreProperties>
</file>