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1A01-A826-47CB-B6DB-BF6D9444A461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8DB0-4DE6-4FDC-9373-E9D3DD0A8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>
            <a:normAutofit/>
          </a:bodyPr>
          <a:lstStyle/>
          <a:p>
            <a:r>
              <a:rPr lang="en-US" sz="9600" b="1" dirty="0" err="1" smtClean="0"/>
              <a:t>Дз</a:t>
            </a:r>
            <a:r>
              <a:rPr lang="en-US" sz="9600" b="1" dirty="0" smtClean="0"/>
              <a:t> </a:t>
            </a:r>
            <a:r>
              <a:rPr lang="en-US" sz="9600" b="1" dirty="0" smtClean="0"/>
              <a:t>– 42 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5184576" cy="3528392"/>
          </a:xfrm>
        </p:spPr>
        <p:txBody>
          <a:bodyPr numCol="1">
            <a:normAutofit lnSpcReduction="10000"/>
          </a:bodyPr>
          <a:lstStyle/>
          <a:p>
            <a:pPr algn="l"/>
            <a:r>
              <a:rPr lang="en-US" sz="4000" i="1" dirty="0" smtClean="0"/>
              <a:t>ХОРКАВА  </a:t>
            </a:r>
            <a:r>
              <a:rPr lang="en-US" sz="4000" i="1" dirty="0" smtClean="0"/>
              <a:t>ХРИСТИНА </a:t>
            </a:r>
          </a:p>
          <a:p>
            <a:pPr algn="l"/>
            <a:r>
              <a:rPr lang="en-US" sz="4000" i="1" dirty="0" smtClean="0"/>
              <a:t>ДМИТРІВ  </a:t>
            </a:r>
            <a:r>
              <a:rPr lang="en-US" sz="4000" i="1" dirty="0" smtClean="0"/>
              <a:t>НІНА </a:t>
            </a:r>
          </a:p>
          <a:p>
            <a:pPr algn="l"/>
            <a:r>
              <a:rPr lang="en-US" sz="4000" i="1" dirty="0" smtClean="0"/>
              <a:t>ДРОНІВ </a:t>
            </a:r>
            <a:r>
              <a:rPr lang="en-US" sz="4000" i="1" dirty="0" smtClean="0"/>
              <a:t> НАТАЛІЯ</a:t>
            </a:r>
            <a:endParaRPr lang="en-US" sz="4000" i="1" dirty="0" smtClean="0"/>
          </a:p>
          <a:p>
            <a:pPr algn="l"/>
            <a:r>
              <a:rPr lang="en-US" sz="4000" i="1" dirty="0" smtClean="0"/>
              <a:t>ЧЕРЕВАЧ </a:t>
            </a:r>
            <a:r>
              <a:rPr lang="en-US" sz="4000" i="1" dirty="0" smtClean="0"/>
              <a:t> ІВАННА</a:t>
            </a:r>
          </a:p>
          <a:p>
            <a:pPr algn="l"/>
            <a:r>
              <a:rPr lang="en-US" sz="4000" i="1" dirty="0" smtClean="0"/>
              <a:t>СТАНІЦЬКА  ІВАННА</a:t>
            </a:r>
            <a:endParaRPr lang="en-US" sz="4000" i="1" dirty="0" smtClean="0"/>
          </a:p>
          <a:p>
            <a:pPr algn="just"/>
            <a:endParaRPr lang="ru-RU" sz="4000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ceived_2414583097702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46449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DCIM\Camera\2018529104814.jpg"/>
          <p:cNvPicPr>
            <a:picLocks noChangeAspect="1" noChangeArrowheads="1"/>
          </p:cNvPicPr>
          <p:nvPr/>
        </p:nvPicPr>
        <p:blipFill>
          <a:blip r:embed="rId3" cstate="print"/>
          <a:srcRect t="11047" b="22674"/>
          <a:stretch>
            <a:fillRect/>
          </a:stretch>
        </p:blipFill>
        <p:spPr bwMode="auto">
          <a:xfrm>
            <a:off x="467544" y="692696"/>
            <a:ext cx="36724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8530110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280831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530105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3096344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eived_2414584431035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2403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eceived_241458353103544.jpeg"/>
          <p:cNvPicPr>
            <a:picLocks noChangeAspect="1"/>
          </p:cNvPicPr>
          <p:nvPr/>
        </p:nvPicPr>
        <p:blipFill>
          <a:blip r:embed="rId3" cstate="print"/>
          <a:srcRect l="37400" t="19550" r="16926"/>
          <a:stretch>
            <a:fillRect/>
          </a:stretch>
        </p:blipFill>
        <p:spPr>
          <a:xfrm>
            <a:off x="4283968" y="908720"/>
            <a:ext cx="417646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ceived_2414579464369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96044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ceived_24145800310357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31236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606142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374441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611093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38437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eived_2414578597702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5638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eceived_2414576131036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403244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018-06-09-06-28-17.png"/>
          <p:cNvPicPr>
            <a:picLocks noChangeAspect="1"/>
          </p:cNvPicPr>
          <p:nvPr/>
        </p:nvPicPr>
        <p:blipFill>
          <a:blip r:embed="rId2" cstate="print"/>
          <a:srcRect l="3334" t="4851" r="3334"/>
          <a:stretch>
            <a:fillRect/>
          </a:stretch>
        </p:blipFill>
        <p:spPr>
          <a:xfrm>
            <a:off x="251520" y="260648"/>
            <a:ext cx="313184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611093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38437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60814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76456" cy="5143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Дз – 42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 – 42 </dc:title>
  <dc:creator>Admin</dc:creator>
  <cp:lastModifiedBy>Admin</cp:lastModifiedBy>
  <cp:revision>12</cp:revision>
  <dcterms:created xsi:type="dcterms:W3CDTF">2018-06-11T14:35:42Z</dcterms:created>
  <dcterms:modified xsi:type="dcterms:W3CDTF">2018-06-12T03:38:20Z</dcterms:modified>
</cp:coreProperties>
</file>